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7" r:id="rId5"/>
    <p:sldId id="269" r:id="rId6"/>
    <p:sldId id="270" r:id="rId7"/>
    <p:sldId id="264" r:id="rId8"/>
    <p:sldId id="266" r:id="rId9"/>
    <p:sldId id="268" r:id="rId10"/>
    <p:sldId id="265" r:id="rId11"/>
    <p:sldId id="271" r:id="rId12"/>
    <p:sldId id="272" r:id="rId1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7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43380"/>
            <a:ext cx="9144000" cy="1058436"/>
          </a:xfrm>
        </p:spPr>
        <p:txBody>
          <a:bodyPr/>
          <a:lstStyle/>
          <a:p>
            <a:r>
              <a:rPr lang="en-AU" sz="3200" dirty="0"/>
              <a:t>Being One With The Lord</a:t>
            </a:r>
            <a:endParaRPr lang="en-AU" dirty="0"/>
          </a:p>
        </p:txBody>
      </p:sp>
      <p:sp>
        <p:nvSpPr>
          <p:cNvPr id="3" name="Text Placeholder 2"/>
          <p:cNvSpPr>
            <a:spLocks noGrp="1"/>
          </p:cNvSpPr>
          <p:nvPr>
            <p:ph type="body" sz="quarter" idx="10"/>
          </p:nvPr>
        </p:nvSpPr>
        <p:spPr/>
        <p:txBody>
          <a:bodyPr/>
          <a:lstStyle/>
          <a:p>
            <a:r>
              <a:rPr lang="en-AU" dirty="0"/>
              <a:t>Ludwig Easton</a:t>
            </a:r>
          </a:p>
        </p:txBody>
      </p:sp>
      <p:sp>
        <p:nvSpPr>
          <p:cNvPr id="4" name="Text Placeholder 3"/>
          <p:cNvSpPr>
            <a:spLocks noGrp="1"/>
          </p:cNvSpPr>
          <p:nvPr>
            <p:ph type="body" sz="quarter" idx="12"/>
          </p:nvPr>
        </p:nvSpPr>
        <p:spPr/>
        <p:txBody>
          <a:bodyPr/>
          <a:lstStyle/>
          <a:p>
            <a:r>
              <a:rPr lang="en-AU" dirty="0"/>
              <a:t>02 July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7"/>
            <a:ext cx="8712968" cy="5400600"/>
          </a:xfrm>
        </p:spPr>
        <p:txBody>
          <a:bodyPr/>
          <a:lstStyle/>
          <a:p>
            <a:pPr marL="514350" indent="-514350">
              <a:buNone/>
            </a:pPr>
            <a:r>
              <a:rPr lang="en-AU" dirty="0"/>
              <a:t>1 Corinthians 6:17</a:t>
            </a:r>
          </a:p>
          <a:p>
            <a:pPr marL="514350" indent="-514350">
              <a:buNone/>
            </a:pPr>
            <a:r>
              <a:rPr lang="en-US" b="1" baseline="30000" dirty="0"/>
              <a:t>17 </a:t>
            </a:r>
            <a:r>
              <a:rPr lang="en-US" b="1" dirty="0"/>
              <a:t> But he who is joined to the Lord is one spirit with Him.</a:t>
            </a:r>
          </a:p>
          <a:p>
            <a:pPr marL="514350" indent="-514350">
              <a:buNone/>
            </a:pP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6:1-14</a:t>
            </a:r>
          </a:p>
        </p:txBody>
      </p:sp>
      <p:sp>
        <p:nvSpPr>
          <p:cNvPr id="3" name="Content Placeholder 2"/>
          <p:cNvSpPr>
            <a:spLocks noGrp="1"/>
          </p:cNvSpPr>
          <p:nvPr>
            <p:ph idx="1"/>
          </p:nvPr>
        </p:nvSpPr>
        <p:spPr>
          <a:xfrm>
            <a:off x="251520" y="1207293"/>
            <a:ext cx="8712968" cy="4886003"/>
          </a:xfrm>
        </p:spPr>
        <p:txBody>
          <a:bodyPr>
            <a:normAutofit fontScale="92500" lnSpcReduction="20000"/>
          </a:bodyPr>
          <a:lstStyle/>
          <a:p>
            <a:pPr marL="0" indent="0">
              <a:buNone/>
            </a:pPr>
            <a:r>
              <a:rPr lang="en-US" baseline="30000" dirty="0"/>
              <a:t>1 </a:t>
            </a:r>
            <a:r>
              <a:rPr lang="en-US" dirty="0"/>
              <a:t> What shall we say then? Shall we continue in sin that grace may abound?</a:t>
            </a:r>
          </a:p>
          <a:p>
            <a:pPr marL="0" indent="0">
              <a:buNone/>
            </a:pPr>
            <a:r>
              <a:rPr lang="en-US" baseline="30000" dirty="0"/>
              <a:t>2 </a:t>
            </a:r>
            <a:r>
              <a:rPr lang="en-US" dirty="0"/>
              <a:t> Certainly not! How shall we who died to sin live any longer in it?</a:t>
            </a:r>
          </a:p>
          <a:p>
            <a:pPr marL="0" indent="0">
              <a:buNone/>
            </a:pPr>
            <a:r>
              <a:rPr lang="en-US" baseline="30000" dirty="0"/>
              <a:t>3 </a:t>
            </a:r>
            <a:r>
              <a:rPr lang="en-US" dirty="0"/>
              <a:t> Or do you not know that as many of us as were baptized into Christ Jesus were baptized into His death?</a:t>
            </a:r>
          </a:p>
          <a:p>
            <a:pPr marL="0" indent="0">
              <a:buNone/>
            </a:pPr>
            <a:r>
              <a:rPr lang="en-US" baseline="30000" dirty="0"/>
              <a:t>4 </a:t>
            </a:r>
            <a:r>
              <a:rPr lang="en-US" dirty="0"/>
              <a:t> Therefore we were buried with Him through baptism into death, that just as Christ was raised from the dead by the glory of the Father, even so we also should walk in newness of life.</a:t>
            </a:r>
          </a:p>
          <a:p>
            <a:pPr marL="0" indent="0">
              <a:buNone/>
            </a:pPr>
            <a:endParaRPr lang="en-US" dirty="0"/>
          </a:p>
        </p:txBody>
      </p:sp>
    </p:spTree>
    <p:extLst>
      <p:ext uri="{BB962C8B-B14F-4D97-AF65-F5344CB8AC3E}">
        <p14:creationId xmlns:p14="http://schemas.microsoft.com/office/powerpoint/2010/main" val="2485738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6:1-14 (cont.)</a:t>
            </a:r>
          </a:p>
        </p:txBody>
      </p:sp>
      <p:sp>
        <p:nvSpPr>
          <p:cNvPr id="3" name="Content Placeholder 2"/>
          <p:cNvSpPr>
            <a:spLocks noGrp="1"/>
          </p:cNvSpPr>
          <p:nvPr>
            <p:ph idx="1"/>
          </p:nvPr>
        </p:nvSpPr>
        <p:spPr/>
        <p:txBody>
          <a:bodyPr>
            <a:normAutofit fontScale="92500" lnSpcReduction="10000"/>
          </a:bodyPr>
          <a:lstStyle/>
          <a:p>
            <a:pPr marL="0" indent="0">
              <a:buNone/>
            </a:pPr>
            <a:r>
              <a:rPr lang="en-US" baseline="30000" dirty="0"/>
              <a:t>5 </a:t>
            </a:r>
            <a:r>
              <a:rPr lang="en-US" dirty="0"/>
              <a:t> For if we have been united together in the likeness of His death, certainly we also shall be in the likeness of His resurrection,</a:t>
            </a:r>
          </a:p>
          <a:p>
            <a:pPr marL="0" indent="0">
              <a:buNone/>
            </a:pPr>
            <a:r>
              <a:rPr lang="en-US" baseline="30000" dirty="0"/>
              <a:t>6 </a:t>
            </a:r>
            <a:r>
              <a:rPr lang="en-US" dirty="0"/>
              <a:t> Knowing this, that our old man was crucified with Him, that the body of sin might be done away with, that we should no longer be slaves of sin.</a:t>
            </a:r>
          </a:p>
          <a:p>
            <a:pPr marL="0" indent="0">
              <a:buNone/>
            </a:pPr>
            <a:r>
              <a:rPr lang="en-US" baseline="30000" dirty="0"/>
              <a:t>7 </a:t>
            </a:r>
            <a:r>
              <a:rPr lang="en-US" dirty="0"/>
              <a:t> For he who has died has been freed from sin</a:t>
            </a:r>
          </a:p>
          <a:p>
            <a:pPr marL="0" indent="0">
              <a:buNone/>
            </a:pPr>
            <a:r>
              <a:rPr lang="en-US" baseline="30000" dirty="0"/>
              <a:t>8 </a:t>
            </a:r>
            <a:r>
              <a:rPr lang="en-US" dirty="0"/>
              <a:t> Now if we died with Christ, we believe that we shall also live with Him,</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770634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6:1-14 (cont.)</a:t>
            </a:r>
          </a:p>
        </p:txBody>
      </p:sp>
      <p:sp>
        <p:nvSpPr>
          <p:cNvPr id="3" name="Content Placeholder 2"/>
          <p:cNvSpPr>
            <a:spLocks noGrp="1"/>
          </p:cNvSpPr>
          <p:nvPr>
            <p:ph idx="1"/>
          </p:nvPr>
        </p:nvSpPr>
        <p:spPr>
          <a:xfrm>
            <a:off x="251520" y="1207293"/>
            <a:ext cx="8712968" cy="4741987"/>
          </a:xfrm>
        </p:spPr>
        <p:txBody>
          <a:bodyPr>
            <a:normAutofit fontScale="92500" lnSpcReduction="20000"/>
          </a:bodyPr>
          <a:lstStyle/>
          <a:p>
            <a:pPr marL="0" indent="0">
              <a:buNone/>
            </a:pPr>
            <a:r>
              <a:rPr lang="en-US" baseline="30000" dirty="0"/>
              <a:t>9 </a:t>
            </a:r>
            <a:r>
              <a:rPr lang="en-US" dirty="0"/>
              <a:t> Knowing that Christ, having been raised from the dead, dies no more. Death no longer has dominion over Him. </a:t>
            </a:r>
          </a:p>
          <a:p>
            <a:pPr marL="0" indent="0">
              <a:buNone/>
            </a:pPr>
            <a:r>
              <a:rPr lang="en-US" baseline="30000" dirty="0"/>
              <a:t>10 </a:t>
            </a:r>
            <a:r>
              <a:rPr lang="en-US" dirty="0"/>
              <a:t> For the death that He died, He died to sin once for all; but the life that He lives, He lives to God.</a:t>
            </a:r>
          </a:p>
          <a:p>
            <a:pPr marL="0" indent="0">
              <a:buNone/>
            </a:pPr>
            <a:r>
              <a:rPr lang="en-US" baseline="30000" dirty="0"/>
              <a:t>11 </a:t>
            </a:r>
            <a:r>
              <a:rPr lang="en-US" dirty="0"/>
              <a:t> Likewise you also, reckon yourselves to be dead indeed to sin, but alive to God in Christ Jesus our Lord.</a:t>
            </a:r>
          </a:p>
          <a:p>
            <a:pPr marL="0" indent="0">
              <a:buNone/>
            </a:pPr>
            <a:r>
              <a:rPr lang="en-US" baseline="30000" dirty="0"/>
              <a:t>12 </a:t>
            </a:r>
            <a:r>
              <a:rPr lang="en-US" dirty="0"/>
              <a:t> Therefore do not let sin reign in your mortal body that you should obey it in its lusts.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40742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6:1-14 (cont.)</a:t>
            </a:r>
          </a:p>
        </p:txBody>
      </p:sp>
      <p:sp>
        <p:nvSpPr>
          <p:cNvPr id="3" name="Content Placeholder 2"/>
          <p:cNvSpPr>
            <a:spLocks noGrp="1"/>
          </p:cNvSpPr>
          <p:nvPr>
            <p:ph idx="1"/>
          </p:nvPr>
        </p:nvSpPr>
        <p:spPr/>
        <p:txBody>
          <a:bodyPr>
            <a:normAutofit/>
          </a:bodyPr>
          <a:lstStyle/>
          <a:p>
            <a:pPr marL="0" indent="0">
              <a:buNone/>
            </a:pPr>
            <a:r>
              <a:rPr lang="en-US" baseline="30000" dirty="0"/>
              <a:t>13 </a:t>
            </a:r>
            <a:r>
              <a:rPr lang="en-US" dirty="0"/>
              <a:t> And do not present your members as instruments of unrighteousness to sin, but present yourselves to God as being alive from the dead, and your members as instruments of righteousness to God. </a:t>
            </a:r>
          </a:p>
          <a:p>
            <a:pPr marL="0" indent="0">
              <a:buNone/>
            </a:pPr>
            <a:r>
              <a:rPr lang="en-US" baseline="30000" dirty="0"/>
              <a:t>14 </a:t>
            </a:r>
            <a:r>
              <a:rPr lang="en-US" dirty="0"/>
              <a:t> For sin shall not have dominion over you, for you are not under law but under grace.</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89327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One with Christ</a:t>
            </a:r>
          </a:p>
        </p:txBody>
      </p:sp>
      <p:sp>
        <p:nvSpPr>
          <p:cNvPr id="3" name="Content Placeholder 2"/>
          <p:cNvSpPr>
            <a:spLocks noGrp="1"/>
          </p:cNvSpPr>
          <p:nvPr>
            <p:ph idx="1"/>
          </p:nvPr>
        </p:nvSpPr>
        <p:spPr>
          <a:xfrm>
            <a:off x="251520" y="1207293"/>
            <a:ext cx="8712968" cy="4886003"/>
          </a:xfrm>
        </p:spPr>
        <p:txBody>
          <a:bodyPr>
            <a:normAutofit lnSpcReduction="10000"/>
          </a:bodyPr>
          <a:lstStyle/>
          <a:p>
            <a:pPr marL="514350" indent="-514350">
              <a:buAutoNum type="arabicPeriod"/>
            </a:pPr>
            <a:r>
              <a:rPr lang="en-US" b="1" dirty="0"/>
              <a:t>Continuously recognize and identify with Christ</a:t>
            </a:r>
          </a:p>
          <a:p>
            <a:r>
              <a:rPr lang="en-US" dirty="0"/>
              <a:t>Repent and do the first works</a:t>
            </a:r>
          </a:p>
          <a:p>
            <a:r>
              <a:rPr lang="en-US" dirty="0"/>
              <a:t>Jesus paid too high of a price for us to live defeated – we are to live a victorious life</a:t>
            </a:r>
          </a:p>
          <a:p>
            <a:r>
              <a:rPr lang="en-US" dirty="0"/>
              <a:t>Romans 8:18 For I consider that the sufferings of this present time are not worthy to be compared with the glory which shall be revealed in us.</a:t>
            </a:r>
          </a:p>
          <a:p>
            <a:endParaRPr lang="en-US" dirty="0"/>
          </a:p>
          <a:p>
            <a:endParaRPr lang="en-US" dirty="0"/>
          </a:p>
          <a:p>
            <a:pPr marL="514350" indent="-514350">
              <a:buAutoNum type="arabicPeriod"/>
            </a:pPr>
            <a:endParaRPr lang="en-US" dirty="0"/>
          </a:p>
        </p:txBody>
      </p:sp>
    </p:spTree>
    <p:extLst>
      <p:ext uri="{BB962C8B-B14F-4D97-AF65-F5344CB8AC3E}">
        <p14:creationId xmlns:p14="http://schemas.microsoft.com/office/powerpoint/2010/main" val="2572599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One with Christ</a:t>
            </a:r>
          </a:p>
        </p:txBody>
      </p:sp>
      <p:sp>
        <p:nvSpPr>
          <p:cNvPr id="3" name="Content Placeholder 2"/>
          <p:cNvSpPr>
            <a:spLocks noGrp="1"/>
          </p:cNvSpPr>
          <p:nvPr>
            <p:ph idx="1"/>
          </p:nvPr>
        </p:nvSpPr>
        <p:spPr/>
        <p:txBody>
          <a:bodyPr/>
          <a:lstStyle/>
          <a:p>
            <a:pPr marL="0" indent="0">
              <a:buNone/>
            </a:pPr>
            <a:r>
              <a:rPr lang="en-US" b="1" dirty="0"/>
              <a:t>2. To be conscious of His presence</a:t>
            </a:r>
          </a:p>
          <a:p>
            <a:r>
              <a:rPr lang="en-US" dirty="0"/>
              <a:t>Be conscious of Who is inside us instead of what is outside in the natural realm</a:t>
            </a:r>
          </a:p>
          <a:p>
            <a:r>
              <a:rPr lang="en-US" dirty="0"/>
              <a:t>Be aware that you are not alone. Christ’s life is inside you</a:t>
            </a:r>
          </a:p>
          <a:p>
            <a:r>
              <a:rPr lang="en-US" dirty="0"/>
              <a:t>We were made to be with Him</a:t>
            </a:r>
          </a:p>
          <a:p>
            <a:endParaRPr lang="en-US" dirty="0"/>
          </a:p>
          <a:p>
            <a:endParaRPr lang="en-US" dirty="0"/>
          </a:p>
        </p:txBody>
      </p:sp>
    </p:spTree>
    <p:extLst>
      <p:ext uri="{BB962C8B-B14F-4D97-AF65-F5344CB8AC3E}">
        <p14:creationId xmlns:p14="http://schemas.microsoft.com/office/powerpoint/2010/main" val="2470594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One with Christ</a:t>
            </a:r>
          </a:p>
        </p:txBody>
      </p:sp>
      <p:sp>
        <p:nvSpPr>
          <p:cNvPr id="3" name="Content Placeholder 2"/>
          <p:cNvSpPr>
            <a:spLocks noGrp="1"/>
          </p:cNvSpPr>
          <p:nvPr>
            <p:ph idx="1"/>
          </p:nvPr>
        </p:nvSpPr>
        <p:spPr>
          <a:xfrm>
            <a:off x="251520" y="1069515"/>
            <a:ext cx="8712968" cy="5023782"/>
          </a:xfrm>
        </p:spPr>
        <p:txBody>
          <a:bodyPr>
            <a:normAutofit fontScale="85000" lnSpcReduction="20000"/>
          </a:bodyPr>
          <a:lstStyle/>
          <a:p>
            <a:pPr marL="0" indent="0">
              <a:buNone/>
            </a:pPr>
            <a:r>
              <a:rPr lang="en-US" b="1" dirty="0"/>
              <a:t>3. Build the mind of Christ</a:t>
            </a:r>
          </a:p>
          <a:p>
            <a:r>
              <a:rPr lang="en-US" dirty="0"/>
              <a:t>My natural mind must agree with the mind of the Spirit</a:t>
            </a:r>
          </a:p>
          <a:p>
            <a:r>
              <a:rPr lang="en-US" dirty="0"/>
              <a:t>Isaiah 55:6-9 </a:t>
            </a:r>
            <a:r>
              <a:rPr lang="en-US" baseline="30000" dirty="0"/>
              <a:t>6 </a:t>
            </a:r>
            <a:r>
              <a:rPr lang="en-US" dirty="0"/>
              <a:t> Seek the LORD while He may be found, Call upon Him while He is near. </a:t>
            </a:r>
            <a:r>
              <a:rPr lang="en-US" baseline="30000" dirty="0"/>
              <a:t>7 </a:t>
            </a:r>
            <a:r>
              <a:rPr lang="en-US" dirty="0"/>
              <a:t> Let the wicked forsake his way, And the unrighteous man his thoughts; Let him return to the LORD, And He will have mercy on him; And to our God, For He will abundantly pardon. </a:t>
            </a:r>
            <a:r>
              <a:rPr lang="en-US" baseline="30000" dirty="0"/>
              <a:t>8 </a:t>
            </a:r>
            <a:r>
              <a:rPr lang="en-US" dirty="0"/>
              <a:t> "For My thoughts are not your thoughts, Nor are your ways My ways," says the LORD. </a:t>
            </a:r>
            <a:r>
              <a:rPr lang="en-US" baseline="30000" dirty="0"/>
              <a:t>9 </a:t>
            </a:r>
            <a:r>
              <a:rPr lang="en-US" dirty="0"/>
              <a:t> "For as the heavens are higher than the earth, So are My ways higher than your ways, And My thoughts than your thoughts.</a:t>
            </a:r>
          </a:p>
          <a:p>
            <a:endParaRPr lang="en-US" b="1" dirty="0"/>
          </a:p>
        </p:txBody>
      </p:sp>
    </p:spTree>
    <p:extLst>
      <p:ext uri="{BB962C8B-B14F-4D97-AF65-F5344CB8AC3E}">
        <p14:creationId xmlns:p14="http://schemas.microsoft.com/office/powerpoint/2010/main" val="1866264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One with Christ</a:t>
            </a:r>
          </a:p>
        </p:txBody>
      </p:sp>
      <p:sp>
        <p:nvSpPr>
          <p:cNvPr id="3" name="Content Placeholder 2"/>
          <p:cNvSpPr>
            <a:spLocks noGrp="1"/>
          </p:cNvSpPr>
          <p:nvPr>
            <p:ph idx="1"/>
          </p:nvPr>
        </p:nvSpPr>
        <p:spPr>
          <a:xfrm>
            <a:off x="251520" y="1207293"/>
            <a:ext cx="8712968" cy="4886003"/>
          </a:xfrm>
        </p:spPr>
        <p:txBody>
          <a:bodyPr>
            <a:normAutofit fontScale="92500" lnSpcReduction="10000"/>
          </a:bodyPr>
          <a:lstStyle/>
          <a:p>
            <a:pPr marL="0" indent="0">
              <a:buNone/>
            </a:pPr>
            <a:r>
              <a:rPr lang="en-US" b="1" dirty="0"/>
              <a:t>3. Build the mind of Christ (cont.)</a:t>
            </a:r>
            <a:endParaRPr lang="en-US" dirty="0"/>
          </a:p>
          <a:p>
            <a:r>
              <a:rPr lang="en-US" dirty="0"/>
              <a:t>Guard our minds, think along the lines of what God is saying</a:t>
            </a:r>
          </a:p>
          <a:p>
            <a:r>
              <a:rPr lang="en-US" dirty="0"/>
              <a:t>What is God saying about my destiny, my future?</a:t>
            </a:r>
          </a:p>
          <a:p>
            <a:r>
              <a:rPr lang="en-US" dirty="0"/>
              <a:t>Eve failed to recognize that she already had the image and likeness of God in her</a:t>
            </a:r>
          </a:p>
          <a:p>
            <a:r>
              <a:rPr lang="en-US" dirty="0"/>
              <a:t>A lot of times, we fail to recognize who we are because we do not set our minds on the right things</a:t>
            </a:r>
          </a:p>
          <a:p>
            <a:endParaRPr lang="en-US" dirty="0"/>
          </a:p>
        </p:txBody>
      </p:sp>
    </p:spTree>
    <p:extLst>
      <p:ext uri="{BB962C8B-B14F-4D97-AF65-F5344CB8AC3E}">
        <p14:creationId xmlns:p14="http://schemas.microsoft.com/office/powerpoint/2010/main" val="4066152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One with Christ</a:t>
            </a:r>
          </a:p>
        </p:txBody>
      </p:sp>
      <p:sp>
        <p:nvSpPr>
          <p:cNvPr id="3" name="Content Placeholder 2"/>
          <p:cNvSpPr>
            <a:spLocks noGrp="1"/>
          </p:cNvSpPr>
          <p:nvPr>
            <p:ph idx="1"/>
          </p:nvPr>
        </p:nvSpPr>
        <p:spPr>
          <a:xfrm>
            <a:off x="251520" y="1124744"/>
            <a:ext cx="8712968" cy="5030019"/>
          </a:xfrm>
        </p:spPr>
        <p:txBody>
          <a:bodyPr>
            <a:normAutofit fontScale="92500" lnSpcReduction="10000"/>
          </a:bodyPr>
          <a:lstStyle/>
          <a:p>
            <a:pPr marL="0" indent="0">
              <a:buNone/>
            </a:pPr>
            <a:r>
              <a:rPr lang="en-US" b="1" dirty="0"/>
              <a:t>3. Build the mind of Christ (cont.)</a:t>
            </a:r>
            <a:endParaRPr lang="en-US" dirty="0"/>
          </a:p>
          <a:p>
            <a:r>
              <a:rPr lang="en-US" dirty="0"/>
              <a:t>The woman gave way to what she was hearing instead of what God was saying. She gave heed to other voices.</a:t>
            </a:r>
          </a:p>
          <a:p>
            <a:r>
              <a:rPr lang="en-US" dirty="0"/>
              <a:t>The voice of God must be louder than the voice of the enemy</a:t>
            </a:r>
          </a:p>
          <a:p>
            <a:r>
              <a:rPr lang="en-US" dirty="0"/>
              <a:t>We must make a decision to be God-conscious</a:t>
            </a:r>
          </a:p>
          <a:p>
            <a:r>
              <a:rPr lang="en-US" dirty="0"/>
              <a:t>God gives us such a hope and a future that we do not need to live a defeated life in the past</a:t>
            </a:r>
          </a:p>
        </p:txBody>
      </p:sp>
    </p:spTree>
    <p:extLst>
      <p:ext uri="{BB962C8B-B14F-4D97-AF65-F5344CB8AC3E}">
        <p14:creationId xmlns:p14="http://schemas.microsoft.com/office/powerpoint/2010/main" val="515211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22208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1519</TotalTime>
  <Words>784</Words>
  <Application>Microsoft Office PowerPoint</Application>
  <PresentationFormat>On-screen Show (4:3)</PresentationFormat>
  <Paragraphs>53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맑은 고딕</vt:lpstr>
      <vt:lpstr>Arial</vt:lpstr>
      <vt:lpstr>Century Gothic</vt:lpstr>
      <vt:lpstr>Office Theme</vt:lpstr>
      <vt:lpstr>Being One With The Lord</vt:lpstr>
      <vt:lpstr>PowerPoint Presentation</vt:lpstr>
      <vt:lpstr>Romans 6:1-14</vt:lpstr>
      <vt:lpstr>Romans 6:1-14 (cont.)</vt:lpstr>
      <vt:lpstr>Romans 6:1-14 (cont.)</vt:lpstr>
      <vt:lpstr>Romans 6:1-14 (cont.)</vt:lpstr>
      <vt:lpstr>Being One with Christ</vt:lpstr>
      <vt:lpstr>Being One with Christ</vt:lpstr>
      <vt:lpstr>Being One with Christ</vt:lpstr>
      <vt:lpstr>Being One with Christ</vt:lpstr>
      <vt:lpstr>Being One with Christ</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62</cp:revision>
  <dcterms:created xsi:type="dcterms:W3CDTF">2014-04-01T16:35:38Z</dcterms:created>
  <dcterms:modified xsi:type="dcterms:W3CDTF">2017-07-02T03:01:49Z</dcterms:modified>
</cp:coreProperties>
</file>